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852914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ОльгаПК\Pictures\алгоритмы\zYAAAgNrDeA-1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1482"/>
            <a:ext cx="8064896" cy="4899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-26988"/>
            <a:ext cx="8712968" cy="765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«Создание Машины будущего»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125915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Приглашаю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друзей</a:t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«LEGO» собирать скорей.</a:t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и взрослым интересно:</a:t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«LEGO» поиграть полезно!</a:t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5103841" cy="57813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60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36815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Запчастей тут миллионы!</a:t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 ЛЕГО чемпионы!</a:t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Хочешь настроение поднять?</a:t>
            </a:r>
            <a:b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ЛЕГО начинай играть.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" y="1844824"/>
            <a:ext cx="42242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00253"/>
            <a:ext cx="458450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3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68" y="179925"/>
            <a:ext cx="4449220" cy="333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68" y="1628800"/>
            <a:ext cx="2448272" cy="388843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Раз, два, три — сложи детали, </a:t>
            </a:r>
            <a:b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Чтоб они машиной стали.</a:t>
            </a:r>
            <a:b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Собери гараж. Потом</a:t>
            </a:r>
            <a:b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забудь построить дом.</a:t>
            </a:r>
            <a:b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 конструктора такого</a:t>
            </a:r>
            <a:b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ни сделай — все толково!</a:t>
            </a:r>
            <a:b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cap="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16841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70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ЛЕГО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руки развивает</a:t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мечтать нам не мешает.</a:t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скажу про ЛЕГО я</a:t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Это лучшая игра!</a:t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37079"/>
            <a:ext cx="3496196" cy="466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9" y="1916832"/>
            <a:ext cx="407468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0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</TotalTime>
  <Words>20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Тема: «Создание Машины будущего»</vt:lpstr>
      <vt:lpstr> Приглашаю всех друзей «LEGO» собирать скорей. Там и взрослым интересно: В «LEGO» поиграть полезно! </vt:lpstr>
      <vt:lpstr>Запчастей тут миллионы! Мы по ЛЕГО чемпионы! Хочешь настроение поднять? В ЛЕГО начинай играть.</vt:lpstr>
      <vt:lpstr>    </vt:lpstr>
      <vt:lpstr> ЛЕГО руки развивает И мечтать нам не мешает. И скажу про ЛЕГО я Это лучшая игра!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ОльгаПК</dc:creator>
  <cp:lastModifiedBy>ОльгаПК</cp:lastModifiedBy>
  <cp:revision>7</cp:revision>
  <dcterms:created xsi:type="dcterms:W3CDTF">2021-02-25T05:48:25Z</dcterms:created>
  <dcterms:modified xsi:type="dcterms:W3CDTF">2021-02-25T17:03:41Z</dcterms:modified>
</cp:coreProperties>
</file>